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ricolage Grotesque Bold" charset="1" panose="020B0605040402000204"/>
      <p:regular r:id="rId16"/>
    </p:embeddedFont>
    <p:embeddedFont>
      <p:font typeface="Bricolage Grotesque" charset="1" panose="020B060504040200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12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.png" Type="http://schemas.openxmlformats.org/officeDocument/2006/relationships/image"/><Relationship Id="rId7" Target="../media/image46.png" Type="http://schemas.openxmlformats.org/officeDocument/2006/relationships/image"/><Relationship Id="rId8" Target="../media/image37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jpeg" Type="http://schemas.openxmlformats.org/officeDocument/2006/relationships/image"/><Relationship Id="rId15" Target="../media/VAG03YsrNIg.mp4" Type="http://schemas.openxmlformats.org/officeDocument/2006/relationships/video"/><Relationship Id="rId16" Target="../media/VAG03YsrNIg.mp4" Type="http://schemas.microsoft.com/office/2007/relationships/media"/><Relationship Id="rId17" Target="../media/image56.jpeg" Type="http://schemas.openxmlformats.org/officeDocument/2006/relationships/image"/><Relationship Id="rId18" Target="../media/VAG03frGdGY.mp4" Type="http://schemas.openxmlformats.org/officeDocument/2006/relationships/video"/><Relationship Id="rId19" Target="../media/VAG03frGdGY.mp4" Type="http://schemas.microsoft.com/office/2007/relationships/media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12.pn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46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7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47927">
            <a:off x="896752" y="-8357378"/>
            <a:ext cx="16494496" cy="17649752"/>
          </a:xfrm>
          <a:custGeom>
            <a:avLst/>
            <a:gdLst/>
            <a:ahLst/>
            <a:cxnLst/>
            <a:rect r="r" b="b" t="t" l="l"/>
            <a:pathLst>
              <a:path h="17649752" w="16494496">
                <a:moveTo>
                  <a:pt x="0" y="0"/>
                </a:moveTo>
                <a:lnTo>
                  <a:pt x="16494496" y="0"/>
                </a:lnTo>
                <a:lnTo>
                  <a:pt x="16494496" y="17649752"/>
                </a:lnTo>
                <a:lnTo>
                  <a:pt x="0" y="1764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314096"/>
            <a:ext cx="7820002" cy="9983660"/>
          </a:xfrm>
          <a:custGeom>
            <a:avLst/>
            <a:gdLst/>
            <a:ahLst/>
            <a:cxnLst/>
            <a:rect r="r" b="b" t="t" l="l"/>
            <a:pathLst>
              <a:path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7668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67998" y="8314096"/>
            <a:ext cx="7820002" cy="9983660"/>
          </a:xfrm>
          <a:custGeom>
            <a:avLst/>
            <a:gdLst/>
            <a:ahLst/>
            <a:cxnLst/>
            <a:rect r="r" b="b" t="t" l="l"/>
            <a:pathLst>
              <a:path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7668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2202" y="5821692"/>
            <a:ext cx="7005518" cy="5511514"/>
          </a:xfrm>
          <a:custGeom>
            <a:avLst/>
            <a:gdLst/>
            <a:ahLst/>
            <a:cxnLst/>
            <a:rect r="r" b="b" t="t" l="l"/>
            <a:pathLst>
              <a:path h="5511514" w="7005518">
                <a:moveTo>
                  <a:pt x="0" y="0"/>
                </a:moveTo>
                <a:lnTo>
                  <a:pt x="7005518" y="0"/>
                </a:lnTo>
                <a:lnTo>
                  <a:pt x="7005518" y="5511515"/>
                </a:lnTo>
                <a:lnTo>
                  <a:pt x="0" y="5511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875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7131">
            <a:off x="12326845" y="6939021"/>
            <a:ext cx="5157431" cy="5794603"/>
          </a:xfrm>
          <a:custGeom>
            <a:avLst/>
            <a:gdLst/>
            <a:ahLst/>
            <a:cxnLst/>
            <a:rect r="r" b="b" t="t" l="l"/>
            <a:pathLst>
              <a:path h="5794603" w="5157431">
                <a:moveTo>
                  <a:pt x="0" y="0"/>
                </a:moveTo>
                <a:lnTo>
                  <a:pt x="5157431" y="0"/>
                </a:lnTo>
                <a:lnTo>
                  <a:pt x="5157431" y="5794603"/>
                </a:lnTo>
                <a:lnTo>
                  <a:pt x="0" y="5794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31" t="0" r="-14139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80835" y="4207433"/>
            <a:ext cx="10326331" cy="872224"/>
            <a:chOff x="0" y="0"/>
            <a:chExt cx="2719692" cy="229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9692" cy="229722"/>
            </a:xfrm>
            <a:custGeom>
              <a:avLst/>
              <a:gdLst/>
              <a:ahLst/>
              <a:cxnLst/>
              <a:rect r="r" b="b" t="t" l="l"/>
              <a:pathLst>
                <a:path h="229722" w="2719692">
                  <a:moveTo>
                    <a:pt x="37486" y="0"/>
                  </a:moveTo>
                  <a:lnTo>
                    <a:pt x="2682206" y="0"/>
                  </a:lnTo>
                  <a:cubicBezTo>
                    <a:pt x="2692148" y="0"/>
                    <a:pt x="2701683" y="3949"/>
                    <a:pt x="2708713" y="10979"/>
                  </a:cubicBezTo>
                  <a:cubicBezTo>
                    <a:pt x="2715743" y="18010"/>
                    <a:pt x="2719692" y="27544"/>
                    <a:pt x="2719692" y="37486"/>
                  </a:cubicBezTo>
                  <a:lnTo>
                    <a:pt x="2719692" y="192235"/>
                  </a:lnTo>
                  <a:cubicBezTo>
                    <a:pt x="2719692" y="212938"/>
                    <a:pt x="2702909" y="229722"/>
                    <a:pt x="2682206" y="229722"/>
                  </a:cubicBezTo>
                  <a:lnTo>
                    <a:pt x="37486" y="229722"/>
                  </a:lnTo>
                  <a:cubicBezTo>
                    <a:pt x="16783" y="229722"/>
                    <a:pt x="0" y="212938"/>
                    <a:pt x="0" y="192235"/>
                  </a:cubicBezTo>
                  <a:lnTo>
                    <a:pt x="0" y="37486"/>
                  </a:lnTo>
                  <a:cubicBezTo>
                    <a:pt x="0" y="16783"/>
                    <a:pt x="16783" y="0"/>
                    <a:pt x="37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2719692" cy="21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47476" y="5278767"/>
            <a:ext cx="9193049" cy="5582688"/>
          </a:xfrm>
          <a:custGeom>
            <a:avLst/>
            <a:gdLst/>
            <a:ahLst/>
            <a:cxnLst/>
            <a:rect r="r" b="b" t="t" l="l"/>
            <a:pathLst>
              <a:path h="5582688" w="9193049">
                <a:moveTo>
                  <a:pt x="0" y="0"/>
                </a:moveTo>
                <a:lnTo>
                  <a:pt x="9193048" y="0"/>
                </a:lnTo>
                <a:lnTo>
                  <a:pt x="9193048" y="5582688"/>
                </a:lnTo>
                <a:lnTo>
                  <a:pt x="0" y="5582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4144738" y="1114425"/>
            <a:ext cx="9998524" cy="143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0"/>
              </a:lnSpc>
            </a:pPr>
            <a:r>
              <a:rPr lang="en-US" sz="9945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MindPulse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44738" y="1175900"/>
            <a:ext cx="1478109" cy="1263783"/>
          </a:xfrm>
          <a:custGeom>
            <a:avLst/>
            <a:gdLst/>
            <a:ahLst/>
            <a:cxnLst/>
            <a:rect r="r" b="b" t="t" l="l"/>
            <a:pathLst>
              <a:path h="1263783" w="1478109">
                <a:moveTo>
                  <a:pt x="0" y="0"/>
                </a:moveTo>
                <a:lnTo>
                  <a:pt x="1478109" y="0"/>
                </a:lnTo>
                <a:lnTo>
                  <a:pt x="1478109" y="1263783"/>
                </a:lnTo>
                <a:lnTo>
                  <a:pt x="0" y="1263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38966" y="2668283"/>
            <a:ext cx="1101006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Self-awarness and tracking buddy for your mental health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3195" y="3325508"/>
            <a:ext cx="1202161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Hackathon Oct 4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52438" y="4475953"/>
            <a:ext cx="2705082" cy="36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617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Presentation 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9488" y="4466428"/>
            <a:ext cx="681898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Wasif Siddique, Jessel Solarte, Maria Marino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2579">
            <a:off x="4631820" y="-3144349"/>
            <a:ext cx="17824581" cy="15102281"/>
          </a:xfrm>
          <a:custGeom>
            <a:avLst/>
            <a:gdLst/>
            <a:ahLst/>
            <a:cxnLst/>
            <a:rect r="r" b="b" t="t" l="l"/>
            <a:pathLst>
              <a:path h="15102281" w="17824581">
                <a:moveTo>
                  <a:pt x="0" y="0"/>
                </a:moveTo>
                <a:lnTo>
                  <a:pt x="17824581" y="0"/>
                </a:lnTo>
                <a:lnTo>
                  <a:pt x="17824581" y="15102282"/>
                </a:lnTo>
                <a:lnTo>
                  <a:pt x="0" y="1510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0695">
            <a:off x="12118145" y="-2317873"/>
            <a:ext cx="8564472" cy="8496423"/>
          </a:xfrm>
          <a:custGeom>
            <a:avLst/>
            <a:gdLst/>
            <a:ahLst/>
            <a:cxnLst/>
            <a:rect r="r" b="b" t="t" l="l"/>
            <a:pathLst>
              <a:path h="8496423" w="8564472">
                <a:moveTo>
                  <a:pt x="0" y="0"/>
                </a:moveTo>
                <a:lnTo>
                  <a:pt x="8564473" y="0"/>
                </a:lnTo>
                <a:lnTo>
                  <a:pt x="8564473" y="8496423"/>
                </a:lnTo>
                <a:lnTo>
                  <a:pt x="0" y="849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6277" y="994881"/>
            <a:ext cx="8656915" cy="8263419"/>
          </a:xfrm>
          <a:custGeom>
            <a:avLst/>
            <a:gdLst/>
            <a:ahLst/>
            <a:cxnLst/>
            <a:rect r="r" b="b" t="t" l="l"/>
            <a:pathLst>
              <a:path h="8263419" w="8656915">
                <a:moveTo>
                  <a:pt x="0" y="0"/>
                </a:moveTo>
                <a:lnTo>
                  <a:pt x="8656915" y="0"/>
                </a:lnTo>
                <a:lnTo>
                  <a:pt x="8656915" y="8263419"/>
                </a:lnTo>
                <a:lnTo>
                  <a:pt x="0" y="8263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3756" y="4796115"/>
            <a:ext cx="8310244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8057326"/>
            <a:ext cx="4348577" cy="3287721"/>
          </a:xfrm>
          <a:custGeom>
            <a:avLst/>
            <a:gdLst/>
            <a:ahLst/>
            <a:cxnLst/>
            <a:rect r="r" b="b" t="t" l="l"/>
            <a:pathLst>
              <a:path h="3287721" w="4348577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226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49145" y="9343961"/>
            <a:ext cx="1818907" cy="1795757"/>
          </a:xfrm>
          <a:custGeom>
            <a:avLst/>
            <a:gdLst/>
            <a:ahLst/>
            <a:cxnLst/>
            <a:rect r="r" b="b" t="t" l="l"/>
            <a:pathLst>
              <a:path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47690" y="2680725"/>
            <a:ext cx="18497310" cy="12254468"/>
          </a:xfrm>
          <a:custGeom>
            <a:avLst/>
            <a:gdLst/>
            <a:ahLst/>
            <a:cxnLst/>
            <a:rect r="r" b="b" t="t" l="l"/>
            <a:pathLst>
              <a:path h="12254468" w="18497310">
                <a:moveTo>
                  <a:pt x="0" y="0"/>
                </a:moveTo>
                <a:lnTo>
                  <a:pt x="18497310" y="0"/>
                </a:lnTo>
                <a:lnTo>
                  <a:pt x="18497310" y="12254468"/>
                </a:lnTo>
                <a:lnTo>
                  <a:pt x="0" y="1225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57265" y="1925037"/>
            <a:ext cx="7502035" cy="5338800"/>
            <a:chOff x="0" y="0"/>
            <a:chExt cx="1975845" cy="1406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845" cy="1406104"/>
            </a:xfrm>
            <a:custGeom>
              <a:avLst/>
              <a:gdLst/>
              <a:ahLst/>
              <a:cxnLst/>
              <a:rect r="r" b="b" t="t" l="l"/>
              <a:pathLst>
                <a:path h="1406104" w="1975845">
                  <a:moveTo>
                    <a:pt x="51599" y="0"/>
                  </a:moveTo>
                  <a:lnTo>
                    <a:pt x="1924246" y="0"/>
                  </a:lnTo>
                  <a:cubicBezTo>
                    <a:pt x="1952743" y="0"/>
                    <a:pt x="1975845" y="23102"/>
                    <a:pt x="1975845" y="51599"/>
                  </a:cubicBezTo>
                  <a:lnTo>
                    <a:pt x="1975845" y="1354505"/>
                  </a:lnTo>
                  <a:cubicBezTo>
                    <a:pt x="1975845" y="1368190"/>
                    <a:pt x="1970408" y="1381314"/>
                    <a:pt x="1960732" y="1390991"/>
                  </a:cubicBezTo>
                  <a:cubicBezTo>
                    <a:pt x="1951055" y="1400668"/>
                    <a:pt x="1937931" y="1406104"/>
                    <a:pt x="1924246" y="1406104"/>
                  </a:cubicBezTo>
                  <a:lnTo>
                    <a:pt x="51599" y="1406104"/>
                  </a:lnTo>
                  <a:cubicBezTo>
                    <a:pt x="37914" y="1406104"/>
                    <a:pt x="24790" y="1400668"/>
                    <a:pt x="15113" y="1390991"/>
                  </a:cubicBezTo>
                  <a:cubicBezTo>
                    <a:pt x="5436" y="1381314"/>
                    <a:pt x="0" y="1368190"/>
                    <a:pt x="0" y="1354505"/>
                  </a:cubicBezTo>
                  <a:lnTo>
                    <a:pt x="0" y="51599"/>
                  </a:lnTo>
                  <a:cubicBezTo>
                    <a:pt x="0" y="37914"/>
                    <a:pt x="5436" y="24790"/>
                    <a:pt x="15113" y="15113"/>
                  </a:cubicBezTo>
                  <a:cubicBezTo>
                    <a:pt x="24790" y="5436"/>
                    <a:pt x="37914" y="0"/>
                    <a:pt x="515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75845" cy="138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7389849"/>
            <a:ext cx="5538513" cy="4187367"/>
          </a:xfrm>
          <a:custGeom>
            <a:avLst/>
            <a:gdLst/>
            <a:ahLst/>
            <a:cxnLst/>
            <a:rect r="r" b="b" t="t" l="l"/>
            <a:pathLst>
              <a:path h="4187367" w="5538513">
                <a:moveTo>
                  <a:pt x="0" y="0"/>
                </a:moveTo>
                <a:lnTo>
                  <a:pt x="5538513" y="0"/>
                </a:lnTo>
                <a:lnTo>
                  <a:pt x="5538513" y="4187366"/>
                </a:lnTo>
                <a:lnTo>
                  <a:pt x="0" y="41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6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80364">
            <a:off x="-4348962" y="-4790293"/>
            <a:ext cx="13625918" cy="12347811"/>
          </a:xfrm>
          <a:custGeom>
            <a:avLst/>
            <a:gdLst/>
            <a:ahLst/>
            <a:cxnLst/>
            <a:rect r="r" b="b" t="t" l="l"/>
            <a:pathLst>
              <a:path h="12347811" w="13625918">
                <a:moveTo>
                  <a:pt x="13625918" y="0"/>
                </a:moveTo>
                <a:lnTo>
                  <a:pt x="0" y="0"/>
                </a:lnTo>
                <a:lnTo>
                  <a:pt x="0" y="12347811"/>
                </a:lnTo>
                <a:lnTo>
                  <a:pt x="13625918" y="12347811"/>
                </a:lnTo>
                <a:lnTo>
                  <a:pt x="136259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47690" y="9028555"/>
            <a:ext cx="2316629" cy="2287145"/>
          </a:xfrm>
          <a:custGeom>
            <a:avLst/>
            <a:gdLst/>
            <a:ahLst/>
            <a:cxnLst/>
            <a:rect r="r" b="b" t="t" l="l"/>
            <a:pathLst>
              <a:path h="2287145" w="2316629">
                <a:moveTo>
                  <a:pt x="0" y="0"/>
                </a:moveTo>
                <a:lnTo>
                  <a:pt x="2316629" y="0"/>
                </a:lnTo>
                <a:lnTo>
                  <a:pt x="2316629" y="2287145"/>
                </a:lnTo>
                <a:lnTo>
                  <a:pt x="0" y="2287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818" y="1972662"/>
            <a:ext cx="842129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Mental Health 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1323" y="4074605"/>
            <a:ext cx="9395942" cy="317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326" indent="-281663" lvl="1">
              <a:lnSpc>
                <a:spcPts val="3652"/>
              </a:lnSpc>
              <a:buFont typeface="Arial"/>
              <a:buChar char="•"/>
            </a:pPr>
            <a:r>
              <a:rPr lang="en-US" sz="260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 in 5 adults experience mental health issues each year.</a:t>
            </a:r>
          </a:p>
          <a:p>
            <a:pPr algn="l" marL="563326" indent="-281663" lvl="1">
              <a:lnSpc>
                <a:spcPts val="3652"/>
              </a:lnSpc>
              <a:buFont typeface="Arial"/>
              <a:buChar char="•"/>
            </a:pPr>
            <a:r>
              <a:rPr lang="en-US" sz="260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Most people don’t monitor their mood regularly.</a:t>
            </a:r>
          </a:p>
          <a:p>
            <a:pPr algn="l" marL="563326" indent="-281663" lvl="1">
              <a:lnSpc>
                <a:spcPts val="3652"/>
              </a:lnSpc>
              <a:buFont typeface="Arial"/>
              <a:buChar char="•"/>
            </a:pPr>
            <a:r>
              <a:rPr lang="en-US" sz="260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Lack of early tracking = delayed intervention.</a:t>
            </a:r>
          </a:p>
          <a:p>
            <a:pPr algn="l" marL="563326" indent="-281663" lvl="1">
              <a:lnSpc>
                <a:spcPts val="3652"/>
              </a:lnSpc>
              <a:buFont typeface="Arial"/>
              <a:buChar char="•"/>
            </a:pPr>
            <a:r>
              <a:rPr lang="en-US" sz="260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Current apps are focus on diagnostic, they collect data but don’t provide actionable insights and support from humans.</a:t>
            </a:r>
          </a:p>
          <a:p>
            <a:pPr algn="l">
              <a:lnSpc>
                <a:spcPts val="365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603443" y="-267741"/>
            <a:ext cx="5765711" cy="1488602"/>
          </a:xfrm>
          <a:custGeom>
            <a:avLst/>
            <a:gdLst/>
            <a:ahLst/>
            <a:cxnLst/>
            <a:rect r="r" b="b" t="t" l="l"/>
            <a:pathLst>
              <a:path h="1488602" w="5765711">
                <a:moveTo>
                  <a:pt x="0" y="0"/>
                </a:moveTo>
                <a:lnTo>
                  <a:pt x="5765711" y="0"/>
                </a:lnTo>
                <a:lnTo>
                  <a:pt x="5765711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81086">
            <a:off x="2739992" y="-1346151"/>
            <a:ext cx="2875275" cy="2692303"/>
          </a:xfrm>
          <a:custGeom>
            <a:avLst/>
            <a:gdLst/>
            <a:ahLst/>
            <a:cxnLst/>
            <a:rect r="r" b="b" t="t" l="l"/>
            <a:pathLst>
              <a:path h="2692303" w="2875275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34739" y="2491808"/>
            <a:ext cx="6747086" cy="4772030"/>
          </a:xfrm>
          <a:custGeom>
            <a:avLst/>
            <a:gdLst/>
            <a:ahLst/>
            <a:cxnLst/>
            <a:rect r="r" b="b" t="t" l="l"/>
            <a:pathLst>
              <a:path h="4772030" w="6747086">
                <a:moveTo>
                  <a:pt x="0" y="0"/>
                </a:moveTo>
                <a:lnTo>
                  <a:pt x="6747087" y="0"/>
                </a:lnTo>
                <a:lnTo>
                  <a:pt x="6747087" y="4772030"/>
                </a:lnTo>
                <a:lnTo>
                  <a:pt x="0" y="47720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7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38025" y="-297365"/>
            <a:ext cx="9769067" cy="10881729"/>
          </a:xfrm>
          <a:custGeom>
            <a:avLst/>
            <a:gdLst/>
            <a:ahLst/>
            <a:cxnLst/>
            <a:rect r="r" b="b" t="t" l="l"/>
            <a:pathLst>
              <a:path h="10881729" w="9769067">
                <a:moveTo>
                  <a:pt x="9769067" y="0"/>
                </a:moveTo>
                <a:lnTo>
                  <a:pt x="0" y="0"/>
                </a:lnTo>
                <a:lnTo>
                  <a:pt x="0" y="10881730"/>
                </a:lnTo>
                <a:lnTo>
                  <a:pt x="9769067" y="10881730"/>
                </a:lnTo>
                <a:lnTo>
                  <a:pt x="97690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6318" y="0"/>
            <a:ext cx="11645696" cy="10287000"/>
            <a:chOff x="0" y="0"/>
            <a:chExt cx="306717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71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67179">
                  <a:moveTo>
                    <a:pt x="0" y="0"/>
                  </a:moveTo>
                  <a:lnTo>
                    <a:pt x="3067179" y="0"/>
                  </a:lnTo>
                  <a:lnTo>
                    <a:pt x="30671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067179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14178" y="1646221"/>
            <a:ext cx="5624280" cy="3497279"/>
          </a:xfrm>
          <a:custGeom>
            <a:avLst/>
            <a:gdLst/>
            <a:ahLst/>
            <a:cxnLst/>
            <a:rect r="r" b="b" t="t" l="l"/>
            <a:pathLst>
              <a:path h="3497279" w="5624280">
                <a:moveTo>
                  <a:pt x="0" y="0"/>
                </a:moveTo>
                <a:lnTo>
                  <a:pt x="5624280" y="0"/>
                </a:lnTo>
                <a:lnTo>
                  <a:pt x="5624280" y="3497279"/>
                </a:lnTo>
                <a:lnTo>
                  <a:pt x="0" y="3497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6854" y="6021164"/>
            <a:ext cx="588885" cy="527855"/>
          </a:xfrm>
          <a:custGeom>
            <a:avLst/>
            <a:gdLst/>
            <a:ahLst/>
            <a:cxnLst/>
            <a:rect r="r" b="b" t="t" l="l"/>
            <a:pathLst>
              <a:path h="527855" w="588885">
                <a:moveTo>
                  <a:pt x="0" y="0"/>
                </a:moveTo>
                <a:lnTo>
                  <a:pt x="588885" y="0"/>
                </a:lnTo>
                <a:lnTo>
                  <a:pt x="588885" y="527855"/>
                </a:lnTo>
                <a:lnTo>
                  <a:pt x="0" y="527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50272" y="5707662"/>
            <a:ext cx="1142050" cy="1142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79278" y="-953552"/>
            <a:ext cx="2385472" cy="6097052"/>
          </a:xfrm>
          <a:custGeom>
            <a:avLst/>
            <a:gdLst/>
            <a:ahLst/>
            <a:cxnLst/>
            <a:rect r="r" b="b" t="t" l="l"/>
            <a:pathLst>
              <a:path h="6097052" w="2385472">
                <a:moveTo>
                  <a:pt x="0" y="0"/>
                </a:moveTo>
                <a:lnTo>
                  <a:pt x="2385472" y="0"/>
                </a:lnTo>
                <a:lnTo>
                  <a:pt x="2385472" y="6097052"/>
                </a:lnTo>
                <a:lnTo>
                  <a:pt x="0" y="6097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788899">
            <a:off x="15007278" y="-599850"/>
            <a:ext cx="3056076" cy="3464611"/>
          </a:xfrm>
          <a:custGeom>
            <a:avLst/>
            <a:gdLst/>
            <a:ahLst/>
            <a:cxnLst/>
            <a:rect r="r" b="b" t="t" l="l"/>
            <a:pathLst>
              <a:path h="3464611" w="3056076">
                <a:moveTo>
                  <a:pt x="0" y="0"/>
                </a:moveTo>
                <a:lnTo>
                  <a:pt x="3056075" y="0"/>
                </a:lnTo>
                <a:lnTo>
                  <a:pt x="3056075" y="3464611"/>
                </a:lnTo>
                <a:lnTo>
                  <a:pt x="0" y="3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1145" y="9066139"/>
            <a:ext cx="5765711" cy="1488602"/>
          </a:xfrm>
          <a:custGeom>
            <a:avLst/>
            <a:gdLst/>
            <a:ahLst/>
            <a:cxnLst/>
            <a:rect r="r" b="b" t="t" l="l"/>
            <a:pathLst>
              <a:path h="1488602" w="5765711">
                <a:moveTo>
                  <a:pt x="0" y="0"/>
                </a:moveTo>
                <a:lnTo>
                  <a:pt x="5765710" y="0"/>
                </a:lnTo>
                <a:lnTo>
                  <a:pt x="5765710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718913">
            <a:off x="7015032" y="8940849"/>
            <a:ext cx="2875275" cy="2692303"/>
          </a:xfrm>
          <a:custGeom>
            <a:avLst/>
            <a:gdLst/>
            <a:ahLst/>
            <a:cxnLst/>
            <a:rect r="r" b="b" t="t" l="l"/>
            <a:pathLst>
              <a:path h="2692303" w="2875275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46961" y="3317840"/>
            <a:ext cx="7332317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60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Why MindPulse?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08680" y="6040214"/>
            <a:ext cx="3923292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30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85751" y="5438114"/>
            <a:ext cx="224622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Consistency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Awareness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</a:t>
            </a: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revention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1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ecovery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241252"/>
            <a:ext cx="5529722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People struggle to keep track of their mental health journey.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19013" y="7927201"/>
            <a:ext cx="805567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6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MindPulse exists to help people before it’s too late.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5598">
            <a:off x="9884877" y="-4021804"/>
            <a:ext cx="13542461" cy="12951517"/>
          </a:xfrm>
          <a:custGeom>
            <a:avLst/>
            <a:gdLst/>
            <a:ahLst/>
            <a:cxnLst/>
            <a:rect r="r" b="b" t="t" l="l"/>
            <a:pathLst>
              <a:path h="12951517" w="13542461">
                <a:moveTo>
                  <a:pt x="0" y="0"/>
                </a:moveTo>
                <a:lnTo>
                  <a:pt x="13542461" y="0"/>
                </a:lnTo>
                <a:lnTo>
                  <a:pt x="13542461" y="12951517"/>
                </a:lnTo>
                <a:lnTo>
                  <a:pt x="0" y="1295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07894">
            <a:off x="-5186079" y="1598045"/>
            <a:ext cx="15382623" cy="14711381"/>
          </a:xfrm>
          <a:custGeom>
            <a:avLst/>
            <a:gdLst/>
            <a:ahLst/>
            <a:cxnLst/>
            <a:rect r="r" b="b" t="t" l="l"/>
            <a:pathLst>
              <a:path h="14711381" w="15382623">
                <a:moveTo>
                  <a:pt x="0" y="0"/>
                </a:moveTo>
                <a:lnTo>
                  <a:pt x="15382623" y="0"/>
                </a:lnTo>
                <a:lnTo>
                  <a:pt x="15382623" y="14711381"/>
                </a:lnTo>
                <a:lnTo>
                  <a:pt x="0" y="1471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10655"/>
            <a:ext cx="5309226" cy="7091840"/>
            <a:chOff x="0" y="0"/>
            <a:chExt cx="1398315" cy="1867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315" cy="1867810"/>
            </a:xfrm>
            <a:custGeom>
              <a:avLst/>
              <a:gdLst/>
              <a:ahLst/>
              <a:cxnLst/>
              <a:rect r="r" b="b" t="t" l="l"/>
              <a:pathLst>
                <a:path h="1867810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794900"/>
                  </a:lnTo>
                  <a:cubicBezTo>
                    <a:pt x="1398315" y="1814237"/>
                    <a:pt x="1390633" y="1832782"/>
                    <a:pt x="1376960" y="1846455"/>
                  </a:cubicBezTo>
                  <a:cubicBezTo>
                    <a:pt x="1363286" y="1860128"/>
                    <a:pt x="1344742" y="1867810"/>
                    <a:pt x="1325405" y="1867810"/>
                  </a:cubicBezTo>
                  <a:lnTo>
                    <a:pt x="72910" y="1867810"/>
                  </a:lnTo>
                  <a:cubicBezTo>
                    <a:pt x="53573" y="1867810"/>
                    <a:pt x="35028" y="1860128"/>
                    <a:pt x="21355" y="1846455"/>
                  </a:cubicBezTo>
                  <a:cubicBezTo>
                    <a:pt x="7682" y="1832782"/>
                    <a:pt x="0" y="1814237"/>
                    <a:pt x="0" y="1794900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398315" cy="184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0303" y="3319981"/>
            <a:ext cx="3946021" cy="2726342"/>
          </a:xfrm>
          <a:custGeom>
            <a:avLst/>
            <a:gdLst/>
            <a:ahLst/>
            <a:cxnLst/>
            <a:rect r="r" b="b" t="t" l="l"/>
            <a:pathLst>
              <a:path h="2726342" w="3946021">
                <a:moveTo>
                  <a:pt x="0" y="0"/>
                </a:moveTo>
                <a:lnTo>
                  <a:pt x="3946020" y="0"/>
                </a:lnTo>
                <a:lnTo>
                  <a:pt x="3946020" y="2726342"/>
                </a:lnTo>
                <a:lnTo>
                  <a:pt x="0" y="272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27969" y="2777577"/>
            <a:ext cx="5309226" cy="7091840"/>
            <a:chOff x="0" y="0"/>
            <a:chExt cx="1398315" cy="186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315" cy="1867810"/>
            </a:xfrm>
            <a:custGeom>
              <a:avLst/>
              <a:gdLst/>
              <a:ahLst/>
              <a:cxnLst/>
              <a:rect r="r" b="b" t="t" l="l"/>
              <a:pathLst>
                <a:path h="1867810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794900"/>
                  </a:lnTo>
                  <a:cubicBezTo>
                    <a:pt x="1398315" y="1814237"/>
                    <a:pt x="1390633" y="1832782"/>
                    <a:pt x="1376960" y="1846455"/>
                  </a:cubicBezTo>
                  <a:cubicBezTo>
                    <a:pt x="1363286" y="1860128"/>
                    <a:pt x="1344742" y="1867810"/>
                    <a:pt x="1325405" y="1867810"/>
                  </a:cubicBezTo>
                  <a:lnTo>
                    <a:pt x="72910" y="1867810"/>
                  </a:lnTo>
                  <a:cubicBezTo>
                    <a:pt x="53573" y="1867810"/>
                    <a:pt x="35028" y="1860128"/>
                    <a:pt x="21355" y="1846455"/>
                  </a:cubicBezTo>
                  <a:cubicBezTo>
                    <a:pt x="7682" y="1832782"/>
                    <a:pt x="0" y="1814237"/>
                    <a:pt x="0" y="1794900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398315" cy="184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70800" y="3510354"/>
            <a:ext cx="4146400" cy="2517995"/>
          </a:xfrm>
          <a:custGeom>
            <a:avLst/>
            <a:gdLst/>
            <a:ahLst/>
            <a:cxnLst/>
            <a:rect r="r" b="b" t="t" l="l"/>
            <a:pathLst>
              <a:path h="2517995" w="4146400">
                <a:moveTo>
                  <a:pt x="0" y="0"/>
                </a:moveTo>
                <a:lnTo>
                  <a:pt x="4146400" y="0"/>
                </a:lnTo>
                <a:lnTo>
                  <a:pt x="4146400" y="2517995"/>
                </a:lnTo>
                <a:lnTo>
                  <a:pt x="0" y="2517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532038" y="3319981"/>
            <a:ext cx="4124069" cy="2916842"/>
          </a:xfrm>
          <a:custGeom>
            <a:avLst/>
            <a:gdLst/>
            <a:ahLst/>
            <a:cxnLst/>
            <a:rect r="r" b="b" t="t" l="l"/>
            <a:pathLst>
              <a:path h="2916842" w="4124069">
                <a:moveTo>
                  <a:pt x="0" y="0"/>
                </a:moveTo>
                <a:lnTo>
                  <a:pt x="4124069" y="0"/>
                </a:lnTo>
                <a:lnTo>
                  <a:pt x="4124069" y="2916842"/>
                </a:lnTo>
                <a:lnTo>
                  <a:pt x="0" y="2916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79223" y="-1476678"/>
            <a:ext cx="1901424" cy="4859870"/>
          </a:xfrm>
          <a:custGeom>
            <a:avLst/>
            <a:gdLst/>
            <a:ahLst/>
            <a:cxnLst/>
            <a:rect r="r" b="b" t="t" l="l"/>
            <a:pathLst>
              <a:path h="4859870" w="1901424">
                <a:moveTo>
                  <a:pt x="0" y="0"/>
                </a:moveTo>
                <a:lnTo>
                  <a:pt x="1901424" y="0"/>
                </a:lnTo>
                <a:lnTo>
                  <a:pt x="1901424" y="4859871"/>
                </a:lnTo>
                <a:lnTo>
                  <a:pt x="0" y="4859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11100">
            <a:off x="444749" y="256"/>
            <a:ext cx="2435953" cy="2761590"/>
          </a:xfrm>
          <a:custGeom>
            <a:avLst/>
            <a:gdLst/>
            <a:ahLst/>
            <a:cxnLst/>
            <a:rect r="r" b="b" t="t" l="l"/>
            <a:pathLst>
              <a:path h="2761590" w="2435953">
                <a:moveTo>
                  <a:pt x="0" y="0"/>
                </a:moveTo>
                <a:lnTo>
                  <a:pt x="2435953" y="0"/>
                </a:lnTo>
                <a:lnTo>
                  <a:pt x="2435953" y="2761591"/>
                </a:lnTo>
                <a:lnTo>
                  <a:pt x="0" y="2761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29370" y="2757578"/>
            <a:ext cx="5309226" cy="7091840"/>
            <a:chOff x="0" y="0"/>
            <a:chExt cx="1398315" cy="18678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8315" cy="1867810"/>
            </a:xfrm>
            <a:custGeom>
              <a:avLst/>
              <a:gdLst/>
              <a:ahLst/>
              <a:cxnLst/>
              <a:rect r="r" b="b" t="t" l="l"/>
              <a:pathLst>
                <a:path h="1867810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794900"/>
                  </a:lnTo>
                  <a:cubicBezTo>
                    <a:pt x="1398315" y="1814237"/>
                    <a:pt x="1390633" y="1832782"/>
                    <a:pt x="1376960" y="1846455"/>
                  </a:cubicBezTo>
                  <a:cubicBezTo>
                    <a:pt x="1363286" y="1860128"/>
                    <a:pt x="1344742" y="1867810"/>
                    <a:pt x="1325405" y="1867810"/>
                  </a:cubicBezTo>
                  <a:lnTo>
                    <a:pt x="72910" y="1867810"/>
                  </a:lnTo>
                  <a:cubicBezTo>
                    <a:pt x="53573" y="1867810"/>
                    <a:pt x="35028" y="1860128"/>
                    <a:pt x="21355" y="1846455"/>
                  </a:cubicBezTo>
                  <a:cubicBezTo>
                    <a:pt x="7682" y="1832782"/>
                    <a:pt x="0" y="1814237"/>
                    <a:pt x="0" y="1794900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398315" cy="184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1355769">
            <a:off x="14807406" y="-2191257"/>
            <a:ext cx="2872950" cy="4876294"/>
          </a:xfrm>
          <a:custGeom>
            <a:avLst/>
            <a:gdLst/>
            <a:ahLst/>
            <a:cxnLst/>
            <a:rect r="r" b="b" t="t" l="l"/>
            <a:pathLst>
              <a:path h="4876294" w="2872950">
                <a:moveTo>
                  <a:pt x="0" y="0"/>
                </a:moveTo>
                <a:lnTo>
                  <a:pt x="2872950" y="0"/>
                </a:lnTo>
                <a:lnTo>
                  <a:pt x="2872950" y="4876294"/>
                </a:lnTo>
                <a:lnTo>
                  <a:pt x="0" y="4876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61146" y="1587105"/>
            <a:ext cx="936570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Target Users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8967" y="6342547"/>
            <a:ext cx="408869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Primary Users: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87409" y="6342547"/>
            <a:ext cx="391318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Secondary Users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909618"/>
            <a:ext cx="5042232" cy="29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944" indent="-227972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Anyone who wants to </a:t>
            </a:r>
            <a:r>
              <a:rPr lang="en-US" b="true" sz="2111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track</a:t>
            </a: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their mental health daily.</a:t>
            </a:r>
          </a:p>
          <a:p>
            <a:pPr algn="l" marL="455944" indent="-227972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Individuals </a:t>
            </a:r>
            <a:r>
              <a:rPr lang="en-US" b="true" sz="2111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diagnosed </a:t>
            </a: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or experiencing stress, anxiety, or mild depression.</a:t>
            </a:r>
          </a:p>
          <a:p>
            <a:pPr algn="l" marL="455944" indent="-227972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People open to using apps for</a:t>
            </a:r>
            <a:r>
              <a:rPr lang="en-US" b="true" sz="2111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self-improvement </a:t>
            </a:r>
            <a:r>
              <a:rPr lang="en-US" sz="2111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early intervention.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78978" y="6342547"/>
            <a:ext cx="403018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Insigtht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2862355" y="15568"/>
            <a:ext cx="3463436" cy="1523912"/>
          </a:xfrm>
          <a:custGeom>
            <a:avLst/>
            <a:gdLst/>
            <a:ahLst/>
            <a:cxnLst/>
            <a:rect r="r" b="b" t="t" l="l"/>
            <a:pathLst>
              <a:path h="1523912" w="3463436">
                <a:moveTo>
                  <a:pt x="3463435" y="0"/>
                </a:moveTo>
                <a:lnTo>
                  <a:pt x="0" y="0"/>
                </a:lnTo>
                <a:lnTo>
                  <a:pt x="0" y="1523912"/>
                </a:lnTo>
                <a:lnTo>
                  <a:pt x="3463435" y="1523912"/>
                </a:lnTo>
                <a:lnTo>
                  <a:pt x="346343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668030">
            <a:off x="16611474" y="19840"/>
            <a:ext cx="2176499" cy="2017720"/>
          </a:xfrm>
          <a:custGeom>
            <a:avLst/>
            <a:gdLst/>
            <a:ahLst/>
            <a:cxnLst/>
            <a:rect r="r" b="b" t="t" l="l"/>
            <a:pathLst>
              <a:path h="2017720" w="2176499">
                <a:moveTo>
                  <a:pt x="0" y="0"/>
                </a:moveTo>
                <a:lnTo>
                  <a:pt x="2176499" y="0"/>
                </a:lnTo>
                <a:lnTo>
                  <a:pt x="2176499" y="2017720"/>
                </a:lnTo>
                <a:lnTo>
                  <a:pt x="0" y="2017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238369">
            <a:off x="-967588" y="-464819"/>
            <a:ext cx="2344625" cy="2588623"/>
          </a:xfrm>
          <a:custGeom>
            <a:avLst/>
            <a:gdLst/>
            <a:ahLst/>
            <a:cxnLst/>
            <a:rect r="r" b="b" t="t" l="l"/>
            <a:pathLst>
              <a:path h="2588623" w="2344625">
                <a:moveTo>
                  <a:pt x="0" y="0"/>
                </a:moveTo>
                <a:lnTo>
                  <a:pt x="2344624" y="0"/>
                </a:lnTo>
                <a:lnTo>
                  <a:pt x="2344624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896029" y="7028347"/>
            <a:ext cx="477523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Healthcare providers (doctors, psychologists, therapists).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78910" y="7262043"/>
            <a:ext cx="421014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Our app is not diagnostic, it’s a support tool to enhance awareness, provide actionable insights, and complement professional care.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99252">
            <a:off x="-5103884" y="1383670"/>
            <a:ext cx="17138109" cy="15530559"/>
          </a:xfrm>
          <a:custGeom>
            <a:avLst/>
            <a:gdLst/>
            <a:ahLst/>
            <a:cxnLst/>
            <a:rect r="r" b="b" t="t" l="l"/>
            <a:pathLst>
              <a:path h="15530559" w="17138109">
                <a:moveTo>
                  <a:pt x="0" y="0"/>
                </a:moveTo>
                <a:lnTo>
                  <a:pt x="17138109" y="0"/>
                </a:lnTo>
                <a:lnTo>
                  <a:pt x="17138109" y="15530559"/>
                </a:lnTo>
                <a:lnTo>
                  <a:pt x="0" y="1553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42224" y="3025130"/>
            <a:ext cx="4205311" cy="681299"/>
            <a:chOff x="0" y="0"/>
            <a:chExt cx="1107572" cy="179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7572" cy="179437"/>
            </a:xfrm>
            <a:custGeom>
              <a:avLst/>
              <a:gdLst/>
              <a:ahLst/>
              <a:cxnLst/>
              <a:rect r="r" b="b" t="t" l="l"/>
              <a:pathLst>
                <a:path h="179437" w="1107572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B0E7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93640">
            <a:off x="10904388" y="-8082420"/>
            <a:ext cx="9572030" cy="12716465"/>
          </a:xfrm>
          <a:custGeom>
            <a:avLst/>
            <a:gdLst/>
            <a:ahLst/>
            <a:cxnLst/>
            <a:rect r="r" b="b" t="t" l="l"/>
            <a:pathLst>
              <a:path h="12716465" w="9572030">
                <a:moveTo>
                  <a:pt x="0" y="0"/>
                </a:moveTo>
                <a:lnTo>
                  <a:pt x="9572030" y="0"/>
                </a:lnTo>
                <a:lnTo>
                  <a:pt x="9572030" y="12716465"/>
                </a:lnTo>
                <a:lnTo>
                  <a:pt x="0" y="12716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4377" y="6970068"/>
            <a:ext cx="5539020" cy="4357763"/>
          </a:xfrm>
          <a:custGeom>
            <a:avLst/>
            <a:gdLst/>
            <a:ahLst/>
            <a:cxnLst/>
            <a:rect r="r" b="b" t="t" l="l"/>
            <a:pathLst>
              <a:path h="4357763" w="5539020">
                <a:moveTo>
                  <a:pt x="0" y="0"/>
                </a:moveTo>
                <a:lnTo>
                  <a:pt x="5539020" y="0"/>
                </a:lnTo>
                <a:lnTo>
                  <a:pt x="5539020" y="4357763"/>
                </a:lnTo>
                <a:lnTo>
                  <a:pt x="0" y="4357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875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93955" y="7334518"/>
            <a:ext cx="1894045" cy="2952482"/>
          </a:xfrm>
          <a:custGeom>
            <a:avLst/>
            <a:gdLst/>
            <a:ahLst/>
            <a:cxnLst/>
            <a:rect r="r" b="b" t="t" l="l"/>
            <a:pathLst>
              <a:path h="2952482" w="1894045">
                <a:moveTo>
                  <a:pt x="0" y="0"/>
                </a:moveTo>
                <a:lnTo>
                  <a:pt x="1894045" y="0"/>
                </a:lnTo>
                <a:lnTo>
                  <a:pt x="1894045" y="2952482"/>
                </a:lnTo>
                <a:lnTo>
                  <a:pt x="0" y="2952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22571">
            <a:off x="116826" y="-2133638"/>
            <a:ext cx="2488891" cy="4224427"/>
          </a:xfrm>
          <a:custGeom>
            <a:avLst/>
            <a:gdLst/>
            <a:ahLst/>
            <a:cxnLst/>
            <a:rect r="r" b="b" t="t" l="l"/>
            <a:pathLst>
              <a:path h="4224427" w="2488891">
                <a:moveTo>
                  <a:pt x="0" y="0"/>
                </a:moveTo>
                <a:lnTo>
                  <a:pt x="2488892" y="0"/>
                </a:lnTo>
                <a:lnTo>
                  <a:pt x="2488892" y="4224427"/>
                </a:lnTo>
                <a:lnTo>
                  <a:pt x="0" y="4224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69797" y="-591905"/>
            <a:ext cx="2344625" cy="2588623"/>
          </a:xfrm>
          <a:custGeom>
            <a:avLst/>
            <a:gdLst/>
            <a:ahLst/>
            <a:cxnLst/>
            <a:rect r="r" b="b" t="t" l="l"/>
            <a:pathLst>
              <a:path h="2588623" w="2344625">
                <a:moveTo>
                  <a:pt x="0" y="0"/>
                </a:moveTo>
                <a:lnTo>
                  <a:pt x="2344625" y="0"/>
                </a:lnTo>
                <a:lnTo>
                  <a:pt x="2344625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4529" y="3418868"/>
            <a:ext cx="6741920" cy="5182851"/>
          </a:xfrm>
          <a:custGeom>
            <a:avLst/>
            <a:gdLst/>
            <a:ahLst/>
            <a:cxnLst/>
            <a:rect r="r" b="b" t="t" l="l"/>
            <a:pathLst>
              <a:path h="5182851" w="6741920">
                <a:moveTo>
                  <a:pt x="0" y="0"/>
                </a:moveTo>
                <a:lnTo>
                  <a:pt x="6741920" y="0"/>
                </a:lnTo>
                <a:lnTo>
                  <a:pt x="6741920" y="5182851"/>
                </a:lnTo>
                <a:lnTo>
                  <a:pt x="0" y="5182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1243" y="1587105"/>
            <a:ext cx="1470551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Our AI - Powered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4243" y="3156211"/>
            <a:ext cx="392329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Pattern Detection: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361977" y="5355910"/>
            <a:ext cx="3571116" cy="1044022"/>
            <a:chOff x="0" y="0"/>
            <a:chExt cx="940541" cy="2749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541" cy="274969"/>
            </a:xfrm>
            <a:custGeom>
              <a:avLst/>
              <a:gdLst/>
              <a:ahLst/>
              <a:cxnLst/>
              <a:rect r="r" b="b" t="t" l="l"/>
              <a:pathLst>
                <a:path h="274969" w="940541">
                  <a:moveTo>
                    <a:pt x="108396" y="0"/>
                  </a:moveTo>
                  <a:lnTo>
                    <a:pt x="832144" y="0"/>
                  </a:lnTo>
                  <a:cubicBezTo>
                    <a:pt x="892010" y="0"/>
                    <a:pt x="940541" y="48531"/>
                    <a:pt x="940541" y="108396"/>
                  </a:cubicBezTo>
                  <a:lnTo>
                    <a:pt x="940541" y="166572"/>
                  </a:lnTo>
                  <a:cubicBezTo>
                    <a:pt x="940541" y="226438"/>
                    <a:pt x="892010" y="274969"/>
                    <a:pt x="832144" y="274969"/>
                  </a:cubicBezTo>
                  <a:lnTo>
                    <a:pt x="108396" y="274969"/>
                  </a:lnTo>
                  <a:cubicBezTo>
                    <a:pt x="79648" y="274969"/>
                    <a:pt x="52077" y="263548"/>
                    <a:pt x="31749" y="243220"/>
                  </a:cubicBezTo>
                  <a:cubicBezTo>
                    <a:pt x="11420" y="222892"/>
                    <a:pt x="0" y="195321"/>
                    <a:pt x="0" y="166572"/>
                  </a:cubicBezTo>
                  <a:lnTo>
                    <a:pt x="0" y="108396"/>
                  </a:lnTo>
                  <a:cubicBezTo>
                    <a:pt x="0" y="48531"/>
                    <a:pt x="48531" y="0"/>
                    <a:pt x="108396" y="0"/>
                  </a:cubicBezTo>
                  <a:close/>
                </a:path>
              </a:pathLst>
            </a:custGeom>
            <a:solidFill>
              <a:srgbClr val="B0E7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940541" cy="255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677881" y="5458821"/>
            <a:ext cx="392329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Personalized Guidance: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732291" y="3025130"/>
            <a:ext cx="4205311" cy="681299"/>
            <a:chOff x="0" y="0"/>
            <a:chExt cx="1107572" cy="1794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7572" cy="179437"/>
            </a:xfrm>
            <a:custGeom>
              <a:avLst/>
              <a:gdLst/>
              <a:ahLst/>
              <a:cxnLst/>
              <a:rect r="r" b="b" t="t" l="l"/>
              <a:pathLst>
                <a:path h="179437" w="1107572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B0E7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014310" y="3156211"/>
            <a:ext cx="392329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Risk Alerts: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24243" y="3870604"/>
            <a:ext cx="413326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Detects emotional patterns and triggers from user input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21392" y="6607599"/>
            <a:ext cx="508638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Suggests actions like breathing exercises, workouts, or reminders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41145" y="3899179"/>
            <a:ext cx="467009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Assigns risk levels and sends early alerts to mental health professionals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86668">
            <a:off x="3464786" y="-4960176"/>
            <a:ext cx="10805760" cy="11562583"/>
          </a:xfrm>
          <a:custGeom>
            <a:avLst/>
            <a:gdLst/>
            <a:ahLst/>
            <a:cxnLst/>
            <a:rect r="r" b="b" t="t" l="l"/>
            <a:pathLst>
              <a:path h="11562583" w="10805760">
                <a:moveTo>
                  <a:pt x="0" y="0"/>
                </a:moveTo>
                <a:lnTo>
                  <a:pt x="10805760" y="0"/>
                </a:lnTo>
                <a:lnTo>
                  <a:pt x="10805760" y="11562583"/>
                </a:lnTo>
                <a:lnTo>
                  <a:pt x="0" y="11562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40128" y="2453880"/>
            <a:ext cx="6207745" cy="6890080"/>
            <a:chOff x="0" y="0"/>
            <a:chExt cx="1634962" cy="1814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4961" cy="1814671"/>
            </a:xfrm>
            <a:custGeom>
              <a:avLst/>
              <a:gdLst/>
              <a:ahLst/>
              <a:cxnLst/>
              <a:rect r="r" b="b" t="t" l="l"/>
              <a:pathLst>
                <a:path h="1814671" w="1634961">
                  <a:moveTo>
                    <a:pt x="62357" y="0"/>
                  </a:moveTo>
                  <a:lnTo>
                    <a:pt x="1572604" y="0"/>
                  </a:lnTo>
                  <a:cubicBezTo>
                    <a:pt x="1589143" y="0"/>
                    <a:pt x="1605003" y="6570"/>
                    <a:pt x="1616698" y="18264"/>
                  </a:cubicBezTo>
                  <a:cubicBezTo>
                    <a:pt x="1628392" y="29958"/>
                    <a:pt x="1634961" y="45819"/>
                    <a:pt x="1634961" y="62357"/>
                  </a:cubicBezTo>
                  <a:lnTo>
                    <a:pt x="1634961" y="1752315"/>
                  </a:lnTo>
                  <a:cubicBezTo>
                    <a:pt x="1634961" y="1768852"/>
                    <a:pt x="1628392" y="1784713"/>
                    <a:pt x="1616698" y="1796407"/>
                  </a:cubicBezTo>
                  <a:cubicBezTo>
                    <a:pt x="1605003" y="1808102"/>
                    <a:pt x="1589143" y="1814671"/>
                    <a:pt x="1572604" y="1814671"/>
                  </a:cubicBezTo>
                  <a:lnTo>
                    <a:pt x="62357" y="1814671"/>
                  </a:lnTo>
                  <a:cubicBezTo>
                    <a:pt x="45819" y="1814671"/>
                    <a:pt x="29958" y="1808102"/>
                    <a:pt x="18264" y="1796407"/>
                  </a:cubicBezTo>
                  <a:cubicBezTo>
                    <a:pt x="6570" y="1784713"/>
                    <a:pt x="0" y="1768852"/>
                    <a:pt x="0" y="1752315"/>
                  </a:cubicBezTo>
                  <a:lnTo>
                    <a:pt x="0" y="62357"/>
                  </a:lnTo>
                  <a:cubicBezTo>
                    <a:pt x="0" y="45819"/>
                    <a:pt x="6570" y="29958"/>
                    <a:pt x="18264" y="18264"/>
                  </a:cubicBezTo>
                  <a:cubicBezTo>
                    <a:pt x="29958" y="6570"/>
                    <a:pt x="45819" y="0"/>
                    <a:pt x="623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634962" cy="1795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382061"/>
            <a:ext cx="4301456" cy="3904939"/>
          </a:xfrm>
          <a:custGeom>
            <a:avLst/>
            <a:gdLst/>
            <a:ahLst/>
            <a:cxnLst/>
            <a:rect r="r" b="b" t="t" l="l"/>
            <a:pathLst>
              <a:path h="3904939" w="4301456">
                <a:moveTo>
                  <a:pt x="0" y="0"/>
                </a:moveTo>
                <a:lnTo>
                  <a:pt x="4301456" y="0"/>
                </a:lnTo>
                <a:lnTo>
                  <a:pt x="4301456" y="3904939"/>
                </a:lnTo>
                <a:lnTo>
                  <a:pt x="0" y="390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986544" y="6382061"/>
            <a:ext cx="4301456" cy="3904939"/>
          </a:xfrm>
          <a:custGeom>
            <a:avLst/>
            <a:gdLst/>
            <a:ahLst/>
            <a:cxnLst/>
            <a:rect r="r" b="b" t="t" l="l"/>
            <a:pathLst>
              <a:path h="3904939" w="4301456">
                <a:moveTo>
                  <a:pt x="4301456" y="0"/>
                </a:moveTo>
                <a:lnTo>
                  <a:pt x="0" y="0"/>
                </a:lnTo>
                <a:lnTo>
                  <a:pt x="0" y="3904939"/>
                </a:lnTo>
                <a:lnTo>
                  <a:pt x="4301456" y="3904939"/>
                </a:lnTo>
                <a:lnTo>
                  <a:pt x="43014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79820" y="8057326"/>
            <a:ext cx="4348577" cy="3287721"/>
          </a:xfrm>
          <a:custGeom>
            <a:avLst/>
            <a:gdLst/>
            <a:ahLst/>
            <a:cxnLst/>
            <a:rect r="r" b="b" t="t" l="l"/>
            <a:pathLst>
              <a:path h="3287721" w="4348577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6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23132">
            <a:off x="5712441" y="9343961"/>
            <a:ext cx="1818907" cy="1795757"/>
          </a:xfrm>
          <a:custGeom>
            <a:avLst/>
            <a:gdLst/>
            <a:ahLst/>
            <a:cxnLst/>
            <a:rect r="r" b="b" t="t" l="l"/>
            <a:pathLst>
              <a:path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28965" y="9343961"/>
            <a:ext cx="1818907" cy="1795757"/>
          </a:xfrm>
          <a:custGeom>
            <a:avLst/>
            <a:gdLst/>
            <a:ahLst/>
            <a:cxnLst/>
            <a:rect r="r" b="b" t="t" l="l"/>
            <a:pathLst>
              <a:path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05233" y="1587105"/>
            <a:ext cx="132775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 Level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50755"/>
            <a:ext cx="4190311" cy="756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Survey page collects ratings based on user input</a:t>
            </a:r>
          </a:p>
          <a:p>
            <a:pPr algn="l">
              <a:lnSpc>
                <a:spcPts val="3300"/>
              </a:lnSpc>
            </a:pPr>
          </a:p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Input is sent to claude for analysis</a:t>
            </a:r>
          </a:p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Claude responds back with risk level, current analysis and contacts provider if deemed necessary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481095" y="2720441"/>
            <a:ext cx="5323952" cy="6356958"/>
          </a:xfrm>
          <a:custGeom>
            <a:avLst/>
            <a:gdLst/>
            <a:ahLst/>
            <a:cxnLst/>
            <a:rect r="r" b="b" t="t" l="l"/>
            <a:pathLst>
              <a:path h="6356958" w="5323952">
                <a:moveTo>
                  <a:pt x="0" y="0"/>
                </a:moveTo>
                <a:lnTo>
                  <a:pt x="5323952" y="0"/>
                </a:lnTo>
                <a:lnTo>
                  <a:pt x="53239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5598">
            <a:off x="9884877" y="-4021804"/>
            <a:ext cx="13542461" cy="12951517"/>
          </a:xfrm>
          <a:custGeom>
            <a:avLst/>
            <a:gdLst/>
            <a:ahLst/>
            <a:cxnLst/>
            <a:rect r="r" b="b" t="t" l="l"/>
            <a:pathLst>
              <a:path h="12951517" w="13542461">
                <a:moveTo>
                  <a:pt x="0" y="0"/>
                </a:moveTo>
                <a:lnTo>
                  <a:pt x="13542461" y="0"/>
                </a:lnTo>
                <a:lnTo>
                  <a:pt x="13542461" y="12951517"/>
                </a:lnTo>
                <a:lnTo>
                  <a:pt x="0" y="1295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90497" y="2524905"/>
            <a:ext cx="5309226" cy="7312906"/>
            <a:chOff x="0" y="0"/>
            <a:chExt cx="1398315" cy="1926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8315" cy="1926033"/>
            </a:xfrm>
            <a:custGeom>
              <a:avLst/>
              <a:gdLst/>
              <a:ahLst/>
              <a:cxnLst/>
              <a:rect r="r" b="b" t="t" l="l"/>
              <a:pathLst>
                <a:path h="1926033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853123"/>
                  </a:lnTo>
                  <a:cubicBezTo>
                    <a:pt x="1398315" y="1872460"/>
                    <a:pt x="1390633" y="1891005"/>
                    <a:pt x="1376960" y="1904678"/>
                  </a:cubicBezTo>
                  <a:cubicBezTo>
                    <a:pt x="1363286" y="1918352"/>
                    <a:pt x="1344742" y="1926033"/>
                    <a:pt x="1325405" y="1926033"/>
                  </a:cubicBezTo>
                  <a:lnTo>
                    <a:pt x="72910" y="1926033"/>
                  </a:lnTo>
                  <a:cubicBezTo>
                    <a:pt x="53573" y="1926033"/>
                    <a:pt x="35028" y="1918352"/>
                    <a:pt x="21355" y="1904678"/>
                  </a:cubicBezTo>
                  <a:cubicBezTo>
                    <a:pt x="7682" y="1891005"/>
                    <a:pt x="0" y="1872460"/>
                    <a:pt x="0" y="1853123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398315" cy="190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0407894">
            <a:off x="-5662329" y="1312295"/>
            <a:ext cx="15382623" cy="14711381"/>
          </a:xfrm>
          <a:custGeom>
            <a:avLst/>
            <a:gdLst/>
            <a:ahLst/>
            <a:cxnLst/>
            <a:rect r="r" b="b" t="t" l="l"/>
            <a:pathLst>
              <a:path h="14711381" w="15382623">
                <a:moveTo>
                  <a:pt x="0" y="0"/>
                </a:moveTo>
                <a:lnTo>
                  <a:pt x="15382623" y="0"/>
                </a:lnTo>
                <a:lnTo>
                  <a:pt x="15382623" y="14711381"/>
                </a:lnTo>
                <a:lnTo>
                  <a:pt x="0" y="1471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2450" y="2524905"/>
            <a:ext cx="5309226" cy="7312906"/>
            <a:chOff x="0" y="0"/>
            <a:chExt cx="1398315" cy="19260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315" cy="1926033"/>
            </a:xfrm>
            <a:custGeom>
              <a:avLst/>
              <a:gdLst/>
              <a:ahLst/>
              <a:cxnLst/>
              <a:rect r="r" b="b" t="t" l="l"/>
              <a:pathLst>
                <a:path h="1926033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853123"/>
                  </a:lnTo>
                  <a:cubicBezTo>
                    <a:pt x="1398315" y="1872460"/>
                    <a:pt x="1390633" y="1891005"/>
                    <a:pt x="1376960" y="1904678"/>
                  </a:cubicBezTo>
                  <a:cubicBezTo>
                    <a:pt x="1363286" y="1918352"/>
                    <a:pt x="1344742" y="1926033"/>
                    <a:pt x="1325405" y="1926033"/>
                  </a:cubicBezTo>
                  <a:lnTo>
                    <a:pt x="72910" y="1926033"/>
                  </a:lnTo>
                  <a:cubicBezTo>
                    <a:pt x="53573" y="1926033"/>
                    <a:pt x="35028" y="1918352"/>
                    <a:pt x="21355" y="1904678"/>
                  </a:cubicBezTo>
                  <a:cubicBezTo>
                    <a:pt x="7682" y="1891005"/>
                    <a:pt x="0" y="1872460"/>
                    <a:pt x="0" y="1853123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398315" cy="190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89387" y="2524905"/>
            <a:ext cx="5309226" cy="7537234"/>
            <a:chOff x="0" y="0"/>
            <a:chExt cx="1398315" cy="19851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8315" cy="1985115"/>
            </a:xfrm>
            <a:custGeom>
              <a:avLst/>
              <a:gdLst/>
              <a:ahLst/>
              <a:cxnLst/>
              <a:rect r="r" b="b" t="t" l="l"/>
              <a:pathLst>
                <a:path h="1985115" w="1398315">
                  <a:moveTo>
                    <a:pt x="72910" y="0"/>
                  </a:moveTo>
                  <a:lnTo>
                    <a:pt x="1325405" y="0"/>
                  </a:lnTo>
                  <a:cubicBezTo>
                    <a:pt x="1344742" y="0"/>
                    <a:pt x="1363286" y="7682"/>
                    <a:pt x="1376960" y="21355"/>
                  </a:cubicBezTo>
                  <a:cubicBezTo>
                    <a:pt x="1390633" y="35028"/>
                    <a:pt x="1398315" y="53573"/>
                    <a:pt x="1398315" y="72910"/>
                  </a:cubicBezTo>
                  <a:lnTo>
                    <a:pt x="1398315" y="1912205"/>
                  </a:lnTo>
                  <a:cubicBezTo>
                    <a:pt x="1398315" y="1931542"/>
                    <a:pt x="1390633" y="1950087"/>
                    <a:pt x="1376960" y="1963760"/>
                  </a:cubicBezTo>
                  <a:cubicBezTo>
                    <a:pt x="1363286" y="1977434"/>
                    <a:pt x="1344742" y="1985115"/>
                    <a:pt x="1325405" y="1985115"/>
                  </a:cubicBezTo>
                  <a:lnTo>
                    <a:pt x="72910" y="1985115"/>
                  </a:lnTo>
                  <a:cubicBezTo>
                    <a:pt x="53573" y="1985115"/>
                    <a:pt x="35028" y="1977434"/>
                    <a:pt x="21355" y="1963760"/>
                  </a:cubicBezTo>
                  <a:cubicBezTo>
                    <a:pt x="7682" y="1950087"/>
                    <a:pt x="0" y="1931542"/>
                    <a:pt x="0" y="1912205"/>
                  </a:cubicBezTo>
                  <a:lnTo>
                    <a:pt x="0" y="72910"/>
                  </a:lnTo>
                  <a:cubicBezTo>
                    <a:pt x="0" y="53573"/>
                    <a:pt x="7682" y="35028"/>
                    <a:pt x="21355" y="21355"/>
                  </a:cubicBezTo>
                  <a:cubicBezTo>
                    <a:pt x="35028" y="7682"/>
                    <a:pt x="53573" y="0"/>
                    <a:pt x="72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398315" cy="196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479223" y="-1476678"/>
            <a:ext cx="1901424" cy="4859870"/>
          </a:xfrm>
          <a:custGeom>
            <a:avLst/>
            <a:gdLst/>
            <a:ahLst/>
            <a:cxnLst/>
            <a:rect r="r" b="b" t="t" l="l"/>
            <a:pathLst>
              <a:path h="4859870" w="1901424">
                <a:moveTo>
                  <a:pt x="0" y="0"/>
                </a:moveTo>
                <a:lnTo>
                  <a:pt x="1901424" y="0"/>
                </a:lnTo>
                <a:lnTo>
                  <a:pt x="1901424" y="4859871"/>
                </a:lnTo>
                <a:lnTo>
                  <a:pt x="0" y="485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11100">
            <a:off x="444749" y="256"/>
            <a:ext cx="2435953" cy="2761590"/>
          </a:xfrm>
          <a:custGeom>
            <a:avLst/>
            <a:gdLst/>
            <a:ahLst/>
            <a:cxnLst/>
            <a:rect r="r" b="b" t="t" l="l"/>
            <a:pathLst>
              <a:path h="2761590" w="2435953">
                <a:moveTo>
                  <a:pt x="0" y="0"/>
                </a:moveTo>
                <a:lnTo>
                  <a:pt x="2435953" y="0"/>
                </a:lnTo>
                <a:lnTo>
                  <a:pt x="2435953" y="2761591"/>
                </a:lnTo>
                <a:lnTo>
                  <a:pt x="0" y="2761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355769">
            <a:off x="14807406" y="-2191257"/>
            <a:ext cx="2872950" cy="4876294"/>
          </a:xfrm>
          <a:custGeom>
            <a:avLst/>
            <a:gdLst/>
            <a:ahLst/>
            <a:cxnLst/>
            <a:rect r="r" b="b" t="t" l="l"/>
            <a:pathLst>
              <a:path h="4876294" w="2872950">
                <a:moveTo>
                  <a:pt x="0" y="0"/>
                </a:moveTo>
                <a:lnTo>
                  <a:pt x="2872950" y="0"/>
                </a:lnTo>
                <a:lnTo>
                  <a:pt x="2872950" y="4876294"/>
                </a:lnTo>
                <a:lnTo>
                  <a:pt x="0" y="487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862355" y="15568"/>
            <a:ext cx="3463436" cy="1523912"/>
          </a:xfrm>
          <a:custGeom>
            <a:avLst/>
            <a:gdLst/>
            <a:ahLst/>
            <a:cxnLst/>
            <a:rect r="r" b="b" t="t" l="l"/>
            <a:pathLst>
              <a:path h="1523912" w="3463436">
                <a:moveTo>
                  <a:pt x="3463435" y="0"/>
                </a:moveTo>
                <a:lnTo>
                  <a:pt x="0" y="0"/>
                </a:lnTo>
                <a:lnTo>
                  <a:pt x="0" y="1523912"/>
                </a:lnTo>
                <a:lnTo>
                  <a:pt x="3463435" y="1523912"/>
                </a:lnTo>
                <a:lnTo>
                  <a:pt x="346343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668030">
            <a:off x="16611474" y="19840"/>
            <a:ext cx="2176499" cy="2017720"/>
          </a:xfrm>
          <a:custGeom>
            <a:avLst/>
            <a:gdLst/>
            <a:ahLst/>
            <a:cxnLst/>
            <a:rect r="r" b="b" t="t" l="l"/>
            <a:pathLst>
              <a:path h="2017720" w="2176499">
                <a:moveTo>
                  <a:pt x="0" y="0"/>
                </a:moveTo>
                <a:lnTo>
                  <a:pt x="2176499" y="0"/>
                </a:lnTo>
                <a:lnTo>
                  <a:pt x="2176499" y="2017720"/>
                </a:lnTo>
                <a:lnTo>
                  <a:pt x="0" y="2017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238369">
            <a:off x="-967588" y="-464819"/>
            <a:ext cx="2344625" cy="2588623"/>
          </a:xfrm>
          <a:custGeom>
            <a:avLst/>
            <a:gdLst/>
            <a:ahLst/>
            <a:cxnLst/>
            <a:rect r="r" b="b" t="t" l="l"/>
            <a:pathLst>
              <a:path h="2588623" w="2344625">
                <a:moveTo>
                  <a:pt x="0" y="0"/>
                </a:moveTo>
                <a:lnTo>
                  <a:pt x="2344624" y="0"/>
                </a:lnTo>
                <a:lnTo>
                  <a:pt x="2344624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4016" y="3551866"/>
            <a:ext cx="4406093" cy="5903919"/>
          </a:xfrm>
          <a:custGeom>
            <a:avLst/>
            <a:gdLst/>
            <a:ahLst/>
            <a:cxnLst/>
            <a:rect r="r" b="b" t="t" l="l"/>
            <a:pathLst>
              <a:path h="5903919" w="4406093">
                <a:moveTo>
                  <a:pt x="0" y="0"/>
                </a:moveTo>
                <a:lnTo>
                  <a:pt x="4406094" y="0"/>
                </a:lnTo>
                <a:lnTo>
                  <a:pt x="4406094" y="5903919"/>
                </a:lnTo>
                <a:lnTo>
                  <a:pt x="0" y="59039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110" t="0" r="-611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56401" y="3335331"/>
            <a:ext cx="4394247" cy="6139504"/>
          </a:xfrm>
          <a:custGeom>
            <a:avLst/>
            <a:gdLst/>
            <a:ahLst/>
            <a:cxnLst/>
            <a:rect r="r" b="b" t="t" l="l"/>
            <a:pathLst>
              <a:path h="6139504" w="4394247">
                <a:moveTo>
                  <a:pt x="0" y="0"/>
                </a:moveTo>
                <a:lnTo>
                  <a:pt x="4394248" y="0"/>
                </a:lnTo>
                <a:lnTo>
                  <a:pt x="4394248" y="6139504"/>
                </a:lnTo>
                <a:lnTo>
                  <a:pt x="0" y="6139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354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62355" y="3217193"/>
            <a:ext cx="4553651" cy="6296748"/>
          </a:xfrm>
          <a:custGeom>
            <a:avLst/>
            <a:gdLst/>
            <a:ahLst/>
            <a:cxnLst/>
            <a:rect r="r" b="b" t="t" l="l"/>
            <a:pathLst>
              <a:path h="6296748" w="4553651">
                <a:moveTo>
                  <a:pt x="0" y="0"/>
                </a:moveTo>
                <a:lnTo>
                  <a:pt x="4553651" y="0"/>
                </a:lnTo>
                <a:lnTo>
                  <a:pt x="4553651" y="6296749"/>
                </a:lnTo>
                <a:lnTo>
                  <a:pt x="0" y="62967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3885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50041" y="2173172"/>
            <a:ext cx="4239196" cy="1044022"/>
            <a:chOff x="0" y="0"/>
            <a:chExt cx="1116496" cy="2749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6496" cy="274969"/>
            </a:xfrm>
            <a:custGeom>
              <a:avLst/>
              <a:gdLst/>
              <a:ahLst/>
              <a:cxnLst/>
              <a:rect r="r" b="b" t="t" l="l"/>
              <a:pathLst>
                <a:path h="274969" w="1116496">
                  <a:moveTo>
                    <a:pt x="91314" y="0"/>
                  </a:moveTo>
                  <a:lnTo>
                    <a:pt x="1025183" y="0"/>
                  </a:lnTo>
                  <a:cubicBezTo>
                    <a:pt x="1075614" y="0"/>
                    <a:pt x="1116496" y="40882"/>
                    <a:pt x="1116496" y="91314"/>
                  </a:cubicBezTo>
                  <a:lnTo>
                    <a:pt x="1116496" y="183655"/>
                  </a:lnTo>
                  <a:cubicBezTo>
                    <a:pt x="1116496" y="234086"/>
                    <a:pt x="1075614" y="274969"/>
                    <a:pt x="1025183" y="274969"/>
                  </a:cubicBezTo>
                  <a:lnTo>
                    <a:pt x="91314" y="274969"/>
                  </a:lnTo>
                  <a:cubicBezTo>
                    <a:pt x="40882" y="274969"/>
                    <a:pt x="0" y="234086"/>
                    <a:pt x="0" y="183655"/>
                  </a:cubicBezTo>
                  <a:lnTo>
                    <a:pt x="0" y="91314"/>
                  </a:lnTo>
                  <a:cubicBezTo>
                    <a:pt x="0" y="40882"/>
                    <a:pt x="40882" y="0"/>
                    <a:pt x="913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19050"/>
              <a:ext cx="1116496" cy="255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06489" y="2143327"/>
            <a:ext cx="4239196" cy="1044022"/>
            <a:chOff x="0" y="0"/>
            <a:chExt cx="1116496" cy="2749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6496" cy="274969"/>
            </a:xfrm>
            <a:custGeom>
              <a:avLst/>
              <a:gdLst/>
              <a:ahLst/>
              <a:cxnLst/>
              <a:rect r="r" b="b" t="t" l="l"/>
              <a:pathLst>
                <a:path h="274969" w="1116496">
                  <a:moveTo>
                    <a:pt x="91314" y="0"/>
                  </a:moveTo>
                  <a:lnTo>
                    <a:pt x="1025183" y="0"/>
                  </a:lnTo>
                  <a:cubicBezTo>
                    <a:pt x="1075614" y="0"/>
                    <a:pt x="1116496" y="40882"/>
                    <a:pt x="1116496" y="91314"/>
                  </a:cubicBezTo>
                  <a:lnTo>
                    <a:pt x="1116496" y="183655"/>
                  </a:lnTo>
                  <a:cubicBezTo>
                    <a:pt x="1116496" y="234086"/>
                    <a:pt x="1075614" y="274969"/>
                    <a:pt x="1025183" y="274969"/>
                  </a:cubicBezTo>
                  <a:lnTo>
                    <a:pt x="91314" y="274969"/>
                  </a:lnTo>
                  <a:cubicBezTo>
                    <a:pt x="40882" y="274969"/>
                    <a:pt x="0" y="234086"/>
                    <a:pt x="0" y="183655"/>
                  </a:cubicBezTo>
                  <a:lnTo>
                    <a:pt x="0" y="91314"/>
                  </a:lnTo>
                  <a:cubicBezTo>
                    <a:pt x="0" y="40882"/>
                    <a:pt x="40882" y="0"/>
                    <a:pt x="913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116496" cy="255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925512" y="2085460"/>
            <a:ext cx="4239196" cy="1044022"/>
            <a:chOff x="0" y="0"/>
            <a:chExt cx="1116496" cy="2749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6496" cy="274969"/>
            </a:xfrm>
            <a:custGeom>
              <a:avLst/>
              <a:gdLst/>
              <a:ahLst/>
              <a:cxnLst/>
              <a:rect r="r" b="b" t="t" l="l"/>
              <a:pathLst>
                <a:path h="274969" w="1116496">
                  <a:moveTo>
                    <a:pt x="91314" y="0"/>
                  </a:moveTo>
                  <a:lnTo>
                    <a:pt x="1025183" y="0"/>
                  </a:lnTo>
                  <a:cubicBezTo>
                    <a:pt x="1075614" y="0"/>
                    <a:pt x="1116496" y="40882"/>
                    <a:pt x="1116496" y="91314"/>
                  </a:cubicBezTo>
                  <a:lnTo>
                    <a:pt x="1116496" y="183655"/>
                  </a:lnTo>
                  <a:cubicBezTo>
                    <a:pt x="1116496" y="234086"/>
                    <a:pt x="1075614" y="274969"/>
                    <a:pt x="1025183" y="274969"/>
                  </a:cubicBezTo>
                  <a:lnTo>
                    <a:pt x="91314" y="274969"/>
                  </a:lnTo>
                  <a:cubicBezTo>
                    <a:pt x="40882" y="274969"/>
                    <a:pt x="0" y="234086"/>
                    <a:pt x="0" y="183655"/>
                  </a:cubicBezTo>
                  <a:lnTo>
                    <a:pt x="0" y="91314"/>
                  </a:lnTo>
                  <a:cubicBezTo>
                    <a:pt x="0" y="40882"/>
                    <a:pt x="40882" y="0"/>
                    <a:pt x="913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1116496" cy="255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pic>
        <p:nvPicPr>
          <p:cNvPr name="Picture 31" id="31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30408" t="0" r="30099" b="10635"/>
          <a:stretch>
            <a:fillRect/>
          </a:stretch>
        </p:blipFill>
        <p:spPr>
          <a:xfrm flipH="false" flipV="false" rot="0">
            <a:off x="6733714" y="3335331"/>
            <a:ext cx="4832438" cy="6502480"/>
          </a:xfrm>
          <a:prstGeom prst="rect">
            <a:avLst/>
          </a:prstGeom>
        </p:spPr>
      </p:pic>
      <p:pic>
        <p:nvPicPr>
          <p:cNvPr name="Picture 32" id="32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29176" t="6206" r="30818" b="0"/>
          <a:stretch>
            <a:fillRect/>
          </a:stretch>
        </p:blipFill>
        <p:spPr>
          <a:xfrm flipH="false" flipV="false" rot="0">
            <a:off x="12793507" y="3173337"/>
            <a:ext cx="4579408" cy="638446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4403996" y="741904"/>
            <a:ext cx="936570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Results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5945" y="2285608"/>
            <a:ext cx="3532767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 END WEB APP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22393" y="2255763"/>
            <a:ext cx="3532767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 RISK SCENARIO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41417" y="2197896"/>
            <a:ext cx="3532767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 RISK SCENARIO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93532">
            <a:off x="-6232232" y="158312"/>
            <a:ext cx="15913620" cy="15219208"/>
          </a:xfrm>
          <a:custGeom>
            <a:avLst/>
            <a:gdLst/>
            <a:ahLst/>
            <a:cxnLst/>
            <a:rect r="r" b="b" t="t" l="l"/>
            <a:pathLst>
              <a:path h="15219208" w="15913620">
                <a:moveTo>
                  <a:pt x="0" y="0"/>
                </a:moveTo>
                <a:lnTo>
                  <a:pt x="15913620" y="0"/>
                </a:lnTo>
                <a:lnTo>
                  <a:pt x="15913620" y="15219208"/>
                </a:lnTo>
                <a:lnTo>
                  <a:pt x="0" y="1521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1152" y="2727953"/>
            <a:ext cx="5440776" cy="3383174"/>
          </a:xfrm>
          <a:custGeom>
            <a:avLst/>
            <a:gdLst/>
            <a:ahLst/>
            <a:cxnLst/>
            <a:rect r="r" b="b" t="t" l="l"/>
            <a:pathLst>
              <a:path h="3383174" w="5440776">
                <a:moveTo>
                  <a:pt x="0" y="0"/>
                </a:moveTo>
                <a:lnTo>
                  <a:pt x="5440776" y="0"/>
                </a:lnTo>
                <a:lnTo>
                  <a:pt x="5440776" y="3383174"/>
                </a:lnTo>
                <a:lnTo>
                  <a:pt x="0" y="338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96616">
            <a:off x="11056156" y="-4788389"/>
            <a:ext cx="11219403" cy="10729829"/>
          </a:xfrm>
          <a:custGeom>
            <a:avLst/>
            <a:gdLst/>
            <a:ahLst/>
            <a:cxnLst/>
            <a:rect r="r" b="b" t="t" l="l"/>
            <a:pathLst>
              <a:path h="10729829" w="11219403">
                <a:moveTo>
                  <a:pt x="0" y="0"/>
                </a:moveTo>
                <a:lnTo>
                  <a:pt x="11219403" y="0"/>
                </a:lnTo>
                <a:lnTo>
                  <a:pt x="11219403" y="10729829"/>
                </a:lnTo>
                <a:lnTo>
                  <a:pt x="0" y="1072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02204" y="2727953"/>
            <a:ext cx="3722787" cy="2809344"/>
            <a:chOff x="0" y="0"/>
            <a:chExt cx="980487" cy="73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0487" cy="739909"/>
            </a:xfrm>
            <a:custGeom>
              <a:avLst/>
              <a:gdLst/>
              <a:ahLst/>
              <a:cxnLst/>
              <a:rect r="r" b="b" t="t" l="l"/>
              <a:pathLst>
                <a:path h="739909" w="980487">
                  <a:moveTo>
                    <a:pt x="103980" y="0"/>
                  </a:moveTo>
                  <a:lnTo>
                    <a:pt x="876507" y="0"/>
                  </a:lnTo>
                  <a:cubicBezTo>
                    <a:pt x="904084" y="0"/>
                    <a:pt x="930532" y="10955"/>
                    <a:pt x="950032" y="30455"/>
                  </a:cubicBezTo>
                  <a:cubicBezTo>
                    <a:pt x="969532" y="49955"/>
                    <a:pt x="980487" y="76403"/>
                    <a:pt x="980487" y="103980"/>
                  </a:cubicBezTo>
                  <a:lnTo>
                    <a:pt x="980487" y="635929"/>
                  </a:lnTo>
                  <a:cubicBezTo>
                    <a:pt x="980487" y="663507"/>
                    <a:pt x="969532" y="689954"/>
                    <a:pt x="950032" y="709454"/>
                  </a:cubicBezTo>
                  <a:cubicBezTo>
                    <a:pt x="930532" y="728954"/>
                    <a:pt x="904084" y="739909"/>
                    <a:pt x="876507" y="739909"/>
                  </a:cubicBezTo>
                  <a:lnTo>
                    <a:pt x="103980" y="739909"/>
                  </a:lnTo>
                  <a:cubicBezTo>
                    <a:pt x="76403" y="739909"/>
                    <a:pt x="49955" y="728954"/>
                    <a:pt x="30455" y="709454"/>
                  </a:cubicBezTo>
                  <a:cubicBezTo>
                    <a:pt x="10955" y="689954"/>
                    <a:pt x="0" y="663507"/>
                    <a:pt x="0" y="635929"/>
                  </a:cubicBezTo>
                  <a:lnTo>
                    <a:pt x="0" y="103980"/>
                  </a:lnTo>
                  <a:cubicBezTo>
                    <a:pt x="0" y="76403"/>
                    <a:pt x="10955" y="49955"/>
                    <a:pt x="30455" y="30455"/>
                  </a:cubicBezTo>
                  <a:cubicBezTo>
                    <a:pt x="49955" y="10955"/>
                    <a:pt x="76403" y="0"/>
                    <a:pt x="103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980487" cy="720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16407" y="5685116"/>
            <a:ext cx="3722787" cy="2916009"/>
            <a:chOff x="0" y="0"/>
            <a:chExt cx="980487" cy="768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0487" cy="768002"/>
            </a:xfrm>
            <a:custGeom>
              <a:avLst/>
              <a:gdLst/>
              <a:ahLst/>
              <a:cxnLst/>
              <a:rect r="r" b="b" t="t" l="l"/>
              <a:pathLst>
                <a:path h="768002" w="980487">
                  <a:moveTo>
                    <a:pt x="103980" y="0"/>
                  </a:moveTo>
                  <a:lnTo>
                    <a:pt x="876507" y="0"/>
                  </a:lnTo>
                  <a:cubicBezTo>
                    <a:pt x="904084" y="0"/>
                    <a:pt x="930532" y="10955"/>
                    <a:pt x="950032" y="30455"/>
                  </a:cubicBezTo>
                  <a:cubicBezTo>
                    <a:pt x="969532" y="49955"/>
                    <a:pt x="980487" y="76403"/>
                    <a:pt x="980487" y="103980"/>
                  </a:cubicBezTo>
                  <a:lnTo>
                    <a:pt x="980487" y="664022"/>
                  </a:lnTo>
                  <a:cubicBezTo>
                    <a:pt x="980487" y="691600"/>
                    <a:pt x="969532" y="718047"/>
                    <a:pt x="950032" y="737547"/>
                  </a:cubicBezTo>
                  <a:cubicBezTo>
                    <a:pt x="930532" y="757047"/>
                    <a:pt x="904084" y="768002"/>
                    <a:pt x="876507" y="768002"/>
                  </a:cubicBezTo>
                  <a:lnTo>
                    <a:pt x="103980" y="768002"/>
                  </a:lnTo>
                  <a:cubicBezTo>
                    <a:pt x="76403" y="768002"/>
                    <a:pt x="49955" y="757047"/>
                    <a:pt x="30455" y="737547"/>
                  </a:cubicBezTo>
                  <a:cubicBezTo>
                    <a:pt x="10955" y="718047"/>
                    <a:pt x="0" y="691600"/>
                    <a:pt x="0" y="664022"/>
                  </a:cubicBezTo>
                  <a:lnTo>
                    <a:pt x="0" y="103980"/>
                  </a:lnTo>
                  <a:cubicBezTo>
                    <a:pt x="0" y="76403"/>
                    <a:pt x="10955" y="49955"/>
                    <a:pt x="30455" y="30455"/>
                  </a:cubicBezTo>
                  <a:cubicBezTo>
                    <a:pt x="49955" y="10955"/>
                    <a:pt x="76403" y="0"/>
                    <a:pt x="103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980487" cy="748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906953" y="2949476"/>
            <a:ext cx="2760791" cy="2268868"/>
          </a:xfrm>
          <a:custGeom>
            <a:avLst/>
            <a:gdLst/>
            <a:ahLst/>
            <a:cxnLst/>
            <a:rect r="r" b="b" t="t" l="l"/>
            <a:pathLst>
              <a:path h="2268868" w="2760791">
                <a:moveTo>
                  <a:pt x="0" y="0"/>
                </a:moveTo>
                <a:lnTo>
                  <a:pt x="2760791" y="0"/>
                </a:lnTo>
                <a:lnTo>
                  <a:pt x="2760791" y="2268869"/>
                </a:lnTo>
                <a:lnTo>
                  <a:pt x="0" y="2268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526713" y="5938913"/>
            <a:ext cx="3102175" cy="2408416"/>
          </a:xfrm>
          <a:custGeom>
            <a:avLst/>
            <a:gdLst/>
            <a:ahLst/>
            <a:cxnLst/>
            <a:rect r="r" b="b" t="t" l="l"/>
            <a:pathLst>
              <a:path h="2408416" w="3102175">
                <a:moveTo>
                  <a:pt x="0" y="0"/>
                </a:moveTo>
                <a:lnTo>
                  <a:pt x="3102175" y="0"/>
                </a:lnTo>
                <a:lnTo>
                  <a:pt x="3102175" y="2408415"/>
                </a:lnTo>
                <a:lnTo>
                  <a:pt x="0" y="2408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-1476515" y="3718123"/>
            <a:ext cx="4348577" cy="3287721"/>
          </a:xfrm>
          <a:custGeom>
            <a:avLst/>
            <a:gdLst/>
            <a:ahLst/>
            <a:cxnLst/>
            <a:rect r="r" b="b" t="t" l="l"/>
            <a:pathLst>
              <a:path h="3287721" w="4348577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2267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76867">
            <a:off x="-570786" y="2051598"/>
            <a:ext cx="1818907" cy="1795757"/>
          </a:xfrm>
          <a:custGeom>
            <a:avLst/>
            <a:gdLst/>
            <a:ahLst/>
            <a:cxnLst/>
            <a:rect r="r" b="b" t="t" l="l"/>
            <a:pathLst>
              <a:path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-609457" y="6848415"/>
            <a:ext cx="1818907" cy="1795757"/>
          </a:xfrm>
          <a:custGeom>
            <a:avLst/>
            <a:gdLst/>
            <a:ahLst/>
            <a:cxnLst/>
            <a:rect r="r" b="b" t="t" l="l"/>
            <a:pathLst>
              <a:path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97425" y="6969872"/>
            <a:ext cx="2163009" cy="3371750"/>
          </a:xfrm>
          <a:custGeom>
            <a:avLst/>
            <a:gdLst/>
            <a:ahLst/>
            <a:cxnLst/>
            <a:rect r="r" b="b" t="t" l="l"/>
            <a:pathLst>
              <a:path h="3371750" w="2163009">
                <a:moveTo>
                  <a:pt x="0" y="0"/>
                </a:moveTo>
                <a:lnTo>
                  <a:pt x="2163009" y="0"/>
                </a:lnTo>
                <a:lnTo>
                  <a:pt x="2163009" y="3371750"/>
                </a:lnTo>
                <a:lnTo>
                  <a:pt x="0" y="3371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24578" y="1587105"/>
            <a:ext cx="1483884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Human-in-the-Loop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81152" y="6410425"/>
            <a:ext cx="544077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Provides on time contact to professional intervention.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964456" y="3247433"/>
            <a:ext cx="399522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Reviews critical alerts for accuracy and urgency.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402204" y="6058000"/>
            <a:ext cx="426365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Adjusts recommendations and follow-up plans.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9707" y="4085297"/>
            <a:ext cx="1558498" cy="1501190"/>
          </a:xfrm>
          <a:custGeom>
            <a:avLst/>
            <a:gdLst/>
            <a:ahLst/>
            <a:cxnLst/>
            <a:rect r="r" b="b" t="t" l="l"/>
            <a:pathLst>
              <a:path h="1501190" w="1558498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7993" y="4085297"/>
            <a:ext cx="1558498" cy="1501190"/>
          </a:xfrm>
          <a:custGeom>
            <a:avLst/>
            <a:gdLst/>
            <a:ahLst/>
            <a:cxnLst/>
            <a:rect r="r" b="b" t="t" l="l"/>
            <a:pathLst>
              <a:path h="1501190" w="1558498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9707" y="6567562"/>
            <a:ext cx="1558498" cy="1501190"/>
          </a:xfrm>
          <a:custGeom>
            <a:avLst/>
            <a:gdLst/>
            <a:ahLst/>
            <a:cxnLst/>
            <a:rect r="r" b="b" t="t" l="l"/>
            <a:pathLst>
              <a:path h="1501190" w="1558498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7993" y="6567562"/>
            <a:ext cx="1558498" cy="1501190"/>
          </a:xfrm>
          <a:custGeom>
            <a:avLst/>
            <a:gdLst/>
            <a:ahLst/>
            <a:cxnLst/>
            <a:rect r="r" b="b" t="t" l="l"/>
            <a:pathLst>
              <a:path h="1501190" w="1558498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4410256" y="-82400"/>
            <a:ext cx="5139831" cy="3624759"/>
          </a:xfrm>
          <a:custGeom>
            <a:avLst/>
            <a:gdLst/>
            <a:ahLst/>
            <a:cxnLst/>
            <a:rect r="r" b="b" t="t" l="l"/>
            <a:pathLst>
              <a:path h="3624759" w="5139831">
                <a:moveTo>
                  <a:pt x="0" y="0"/>
                </a:moveTo>
                <a:lnTo>
                  <a:pt x="5139830" y="0"/>
                </a:lnTo>
                <a:lnTo>
                  <a:pt x="5139830" y="3624760"/>
                </a:lnTo>
                <a:lnTo>
                  <a:pt x="0" y="362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22" r="-113299" b="-128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2020357" y="-82200"/>
            <a:ext cx="6053869" cy="3624759"/>
          </a:xfrm>
          <a:custGeom>
            <a:avLst/>
            <a:gdLst/>
            <a:ahLst/>
            <a:cxnLst/>
            <a:rect r="r" b="b" t="t" l="l"/>
            <a:pathLst>
              <a:path h="3624759" w="6053869">
                <a:moveTo>
                  <a:pt x="0" y="0"/>
                </a:moveTo>
                <a:lnTo>
                  <a:pt x="6053868" y="0"/>
                </a:lnTo>
                <a:lnTo>
                  <a:pt x="6053868" y="3624759"/>
                </a:lnTo>
                <a:lnTo>
                  <a:pt x="0" y="362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798" t="-13760" r="0" b="-137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130791">
            <a:off x="-700004" y="8222241"/>
            <a:ext cx="12990186" cy="5810156"/>
          </a:xfrm>
          <a:custGeom>
            <a:avLst/>
            <a:gdLst/>
            <a:ahLst/>
            <a:cxnLst/>
            <a:rect r="r" b="b" t="t" l="l"/>
            <a:pathLst>
              <a:path h="5810156" w="12990186">
                <a:moveTo>
                  <a:pt x="0" y="5810156"/>
                </a:moveTo>
                <a:lnTo>
                  <a:pt x="12990186" y="5810156"/>
                </a:lnTo>
                <a:lnTo>
                  <a:pt x="12990186" y="0"/>
                </a:lnTo>
                <a:lnTo>
                  <a:pt x="0" y="0"/>
                </a:lnTo>
                <a:lnTo>
                  <a:pt x="0" y="58101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72501">
            <a:off x="5742546" y="8222241"/>
            <a:ext cx="12990186" cy="5810156"/>
          </a:xfrm>
          <a:custGeom>
            <a:avLst/>
            <a:gdLst/>
            <a:ahLst/>
            <a:cxnLst/>
            <a:rect r="r" b="b" t="t" l="l"/>
            <a:pathLst>
              <a:path h="5810156" w="12990186">
                <a:moveTo>
                  <a:pt x="12990186" y="5810156"/>
                </a:moveTo>
                <a:lnTo>
                  <a:pt x="0" y="5810156"/>
                </a:lnTo>
                <a:lnTo>
                  <a:pt x="0" y="0"/>
                </a:lnTo>
                <a:lnTo>
                  <a:pt x="12990186" y="0"/>
                </a:lnTo>
                <a:lnTo>
                  <a:pt x="12990186" y="58101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0209" y="1587105"/>
            <a:ext cx="1204758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From Idea to Prototype: The Making of Mind Pulse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2889" y="4547564"/>
            <a:ext cx="533111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2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Inspiration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8969" y="4562805"/>
            <a:ext cx="1019976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b="true" sz="4299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2399" y="4562805"/>
            <a:ext cx="1109687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b="true" sz="4299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8969" y="7045070"/>
            <a:ext cx="1019976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b="true" sz="4299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399" y="7045070"/>
            <a:ext cx="1109687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b="true" sz="4299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54798" y="4547564"/>
            <a:ext cx="533111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2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Concept and design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06512" y="6958686"/>
            <a:ext cx="533111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2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54798" y="6812697"/>
            <a:ext cx="533111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2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HITL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98206" y="5113635"/>
            <a:ext cx="5324623" cy="126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Identified the need f</a:t>
            </a: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 a daily, compassionate mental-health tracking tool.</a:t>
            </a:r>
          </a:p>
          <a:p>
            <a:pPr algn="r">
              <a:lnSpc>
                <a:spcPts val="252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46492" y="5156506"/>
            <a:ext cx="405874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Defined </a:t>
            </a: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user flow</a:t>
            </a:r>
          </a:p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(input → AI → feedback → alert)</a:t>
            </a:r>
          </a:p>
          <a:p>
            <a:pPr algn="ctr">
              <a:lnSpc>
                <a:spcPts val="252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946492" y="7524471"/>
            <a:ext cx="7341508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  <a:spcBef>
                <a:spcPct val="0"/>
              </a:spcBef>
            </a:pP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Human experts review</a:t>
            </a: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sensitive cases, offering understanding and guidance where </a:t>
            </a:r>
            <a:r>
              <a:rPr lang="en-US" b="true" sz="2299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 alone cannot.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98206" y="7563630"/>
            <a:ext cx="6014193" cy="158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Used </a:t>
            </a:r>
            <a:r>
              <a:rPr lang="en-US" sz="2299" b="true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Claude API </a:t>
            </a:r>
            <a:r>
              <a:rPr lang="en-US" sz="2299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emotion analysis and advice generation based on text input. Implemented web app using Typescript-React and claude agent with python.</a:t>
            </a:r>
          </a:p>
          <a:p>
            <a:pPr algn="l">
              <a:lnSpc>
                <a:spcPts val="25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DAG024fgyeo</dc:identifier>
  <dcterms:modified xsi:type="dcterms:W3CDTF">2011-08-01T06:04:30Z</dcterms:modified>
  <cp:revision>1</cp:revision>
  <dc:title>MindPulse</dc:title>
</cp:coreProperties>
</file>